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" d="100"/>
          <a:sy n="12" d="100"/>
        </p:scale>
        <p:origin x="210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1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0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32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94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93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88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01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10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92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9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5FBA-CE47-4AD5-9AA4-6BD5C4F8E6FC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68F35-AF49-4A4E-994D-6F96F0A78E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58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DF215313-1CF9-4340-8D20-A194A4E8E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43200638"/>
          </a:xfrm>
          <a:prstGeom prst="rect">
            <a:avLst/>
          </a:prstGeom>
        </p:spPr>
      </p:pic>
      <p:sp>
        <p:nvSpPr>
          <p:cNvPr id="33" name="Retângulo 32">
            <a:extLst>
              <a:ext uri="{FF2B5EF4-FFF2-40B4-BE49-F238E27FC236}">
                <a16:creationId xmlns:a16="http://schemas.microsoft.com/office/drawing/2014/main" xmlns="" id="{F93A978D-18DC-40E3-83C4-495A27877D59}"/>
              </a:ext>
            </a:extLst>
          </p:cNvPr>
          <p:cNvSpPr/>
          <p:nvPr/>
        </p:nvSpPr>
        <p:spPr>
          <a:xfrm>
            <a:off x="7916272" y="0"/>
            <a:ext cx="16566744" cy="24010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C3D33F-8719-4DB6-A294-8BA68858AC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5505" y="772805"/>
            <a:ext cx="11928276" cy="1467308"/>
          </a:xfrm>
        </p:spPr>
        <p:txBody>
          <a:bodyPr>
            <a:normAutofit/>
          </a:bodyPr>
          <a:lstStyle/>
          <a:p>
            <a:r>
              <a:rPr lang="pt-BR" sz="8000" dirty="0">
                <a:solidFill>
                  <a:schemeClr val="bg1"/>
                </a:solidFill>
                <a:latin typeface="Arial Black" panose="020B0A04020102020204" pitchFamily="34" charset="0"/>
              </a:rPr>
              <a:t>TÍTULO DO ARTIGO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2C6FAE49-23D2-4FD9-9707-B5D9B99B4E23}"/>
              </a:ext>
            </a:extLst>
          </p:cNvPr>
          <p:cNvSpPr/>
          <p:nvPr/>
        </p:nvSpPr>
        <p:spPr>
          <a:xfrm>
            <a:off x="7916272" y="2401019"/>
            <a:ext cx="187363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</a:p>
          <a:p>
            <a:r>
              <a:rPr lang="pt-BR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01 - Nome 02 - Nome 03</a:t>
            </a:r>
          </a:p>
          <a:p>
            <a:r>
              <a:rPr lang="pt-BR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orientador: nome</a:t>
            </a:r>
            <a:endParaRPr lang="pt-BR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AE969121-CF40-4570-ADEB-A410D37AF3B6}"/>
              </a:ext>
            </a:extLst>
          </p:cNvPr>
          <p:cNvSpPr/>
          <p:nvPr/>
        </p:nvSpPr>
        <p:spPr>
          <a:xfrm>
            <a:off x="0" y="5410200"/>
            <a:ext cx="15087600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EFE5CE8E-C2D0-4331-BF68-792F8DC87919}"/>
              </a:ext>
            </a:extLst>
          </p:cNvPr>
          <p:cNvSpPr/>
          <p:nvPr/>
        </p:nvSpPr>
        <p:spPr>
          <a:xfrm>
            <a:off x="4684342" y="5397096"/>
            <a:ext cx="5665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DF2442D5-27EB-40F9-88AB-A68BAEBDE28A}"/>
              </a:ext>
            </a:extLst>
          </p:cNvPr>
          <p:cNvSpPr/>
          <p:nvPr/>
        </p:nvSpPr>
        <p:spPr>
          <a:xfrm>
            <a:off x="17311521" y="5410200"/>
            <a:ext cx="15087600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E6529CD7-DD42-4A48-9C5A-117FCF539E8D}"/>
              </a:ext>
            </a:extLst>
          </p:cNvPr>
          <p:cNvSpPr/>
          <p:nvPr/>
        </p:nvSpPr>
        <p:spPr>
          <a:xfrm>
            <a:off x="22237597" y="5402529"/>
            <a:ext cx="45653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</a:rPr>
              <a:t>Resultados 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0EB91AEB-C182-4AB5-A44A-546204DE04DE}"/>
              </a:ext>
            </a:extLst>
          </p:cNvPr>
          <p:cNvSpPr/>
          <p:nvPr/>
        </p:nvSpPr>
        <p:spPr>
          <a:xfrm>
            <a:off x="0" y="20812161"/>
            <a:ext cx="15087600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A7A041E2-F8DE-40F6-A592-E9FA507ED994}"/>
              </a:ext>
            </a:extLst>
          </p:cNvPr>
          <p:cNvSpPr/>
          <p:nvPr/>
        </p:nvSpPr>
        <p:spPr>
          <a:xfrm>
            <a:off x="17311521" y="25587361"/>
            <a:ext cx="15087600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90CE572D-08A4-4BFC-AE7D-188760B8DD2C}"/>
              </a:ext>
            </a:extLst>
          </p:cNvPr>
          <p:cNvSpPr/>
          <p:nvPr/>
        </p:nvSpPr>
        <p:spPr>
          <a:xfrm>
            <a:off x="0" y="27060561"/>
            <a:ext cx="15087600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3D1C8D36-C6F5-4D9C-9168-7CA6818829EA}"/>
              </a:ext>
            </a:extLst>
          </p:cNvPr>
          <p:cNvSpPr/>
          <p:nvPr/>
        </p:nvSpPr>
        <p:spPr>
          <a:xfrm>
            <a:off x="17311521" y="31988161"/>
            <a:ext cx="15087600" cy="13234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1488A72D-B97D-4FF6-B0D0-152045ACD1B2}"/>
              </a:ext>
            </a:extLst>
          </p:cNvPr>
          <p:cNvSpPr/>
          <p:nvPr/>
        </p:nvSpPr>
        <p:spPr>
          <a:xfrm>
            <a:off x="4570042" y="20835615"/>
            <a:ext cx="5665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</a:rPr>
              <a:t>Objetivo 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xmlns="" id="{7C59363F-63BE-415F-8352-793671089FD1}"/>
              </a:ext>
            </a:extLst>
          </p:cNvPr>
          <p:cNvSpPr/>
          <p:nvPr/>
        </p:nvSpPr>
        <p:spPr>
          <a:xfrm>
            <a:off x="4711068" y="27116831"/>
            <a:ext cx="56654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</a:rPr>
              <a:t>Método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F5918598-BBFE-4396-A0F8-8022DA9A0B3C}"/>
              </a:ext>
            </a:extLst>
          </p:cNvPr>
          <p:cNvSpPr/>
          <p:nvPr/>
        </p:nvSpPr>
        <p:spPr>
          <a:xfrm>
            <a:off x="22161397" y="31966721"/>
            <a:ext cx="5460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</a:rPr>
              <a:t>Referência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EA22EDE-B1A9-4229-80BC-F8756E4CF3E1}"/>
              </a:ext>
            </a:extLst>
          </p:cNvPr>
          <p:cNvSpPr/>
          <p:nvPr/>
        </p:nvSpPr>
        <p:spPr>
          <a:xfrm>
            <a:off x="22080863" y="25604021"/>
            <a:ext cx="5357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b="1" i="1" dirty="0">
                <a:solidFill>
                  <a:schemeClr val="bg1"/>
                </a:solidFill>
              </a:rPr>
              <a:t>Conclusão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xmlns="" id="{0FE5C58C-C9B9-4041-871B-369EFD08D337}"/>
              </a:ext>
            </a:extLst>
          </p:cNvPr>
          <p:cNvSpPr/>
          <p:nvPr/>
        </p:nvSpPr>
        <p:spPr>
          <a:xfrm>
            <a:off x="1600144" y="7261418"/>
            <a:ext cx="12845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/>
              <a:t>texto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xmlns="" id="{ACB5573F-0E20-4A34-96A8-829287056E7F}"/>
              </a:ext>
            </a:extLst>
          </p:cNvPr>
          <p:cNvSpPr/>
          <p:nvPr/>
        </p:nvSpPr>
        <p:spPr>
          <a:xfrm>
            <a:off x="18432342" y="7261418"/>
            <a:ext cx="12845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/>
              <a:t>texto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xmlns="" id="{5CE48F7A-3876-42FE-9303-8C9681DA5898}"/>
              </a:ext>
            </a:extLst>
          </p:cNvPr>
          <p:cNvSpPr/>
          <p:nvPr/>
        </p:nvSpPr>
        <p:spPr>
          <a:xfrm>
            <a:off x="1600144" y="22296506"/>
            <a:ext cx="12845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/>
              <a:t>texto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xmlns="" id="{0CBB1424-76F1-4F65-B322-6E88B9DC0D71}"/>
              </a:ext>
            </a:extLst>
          </p:cNvPr>
          <p:cNvSpPr/>
          <p:nvPr/>
        </p:nvSpPr>
        <p:spPr>
          <a:xfrm>
            <a:off x="18468434" y="27291637"/>
            <a:ext cx="12845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/>
              <a:t>texto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xmlns="" id="{B537C50F-7EEC-4124-877B-52F74BBA0478}"/>
              </a:ext>
            </a:extLst>
          </p:cNvPr>
          <p:cNvSpPr/>
          <p:nvPr/>
        </p:nvSpPr>
        <p:spPr>
          <a:xfrm>
            <a:off x="1600144" y="28557687"/>
            <a:ext cx="12845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/>
              <a:t>texto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xmlns="" id="{A5053F8E-22DF-45FC-BEF5-41EFC4A8193D}"/>
              </a:ext>
            </a:extLst>
          </p:cNvPr>
          <p:cNvSpPr/>
          <p:nvPr/>
        </p:nvSpPr>
        <p:spPr>
          <a:xfrm>
            <a:off x="18468434" y="33510687"/>
            <a:ext cx="12845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137283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29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do Office</vt:lpstr>
      <vt:lpstr>TÍTULO DO ARTIGO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ARTIGO</dc:title>
  <dc:creator>MARKETING</dc:creator>
  <cp:lastModifiedBy>Usuário do Windows</cp:lastModifiedBy>
  <cp:revision>8</cp:revision>
  <dcterms:created xsi:type="dcterms:W3CDTF">2019-12-05T17:26:37Z</dcterms:created>
  <dcterms:modified xsi:type="dcterms:W3CDTF">2019-12-06T10:57:07Z</dcterms:modified>
</cp:coreProperties>
</file>